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2" autoAdjust="0"/>
    <p:restoredTop sz="94660"/>
  </p:normalViewPr>
  <p:slideViewPr>
    <p:cSldViewPr snapToGrid="0">
      <p:cViewPr varScale="1">
        <p:scale>
          <a:sx n="66" d="100"/>
          <a:sy n="66" d="100"/>
        </p:scale>
        <p:origin x="958" y="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808" y="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0AAF9-DA43-4C41-ABC1-02DADEA6CE43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10C29-02D2-4E09-A233-A1B429A8C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654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976BB-E266-4607-9F6B-8C0C586FB7BF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858F9-24F2-4BE8-BD67-9D4A204E9A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86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858F9-24F2-4BE8-BD67-9D4A204E9A2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25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0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46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64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9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39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65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82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5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84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16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FBF8D-635C-4ACB-A83C-A8BBF09FA5DB}" type="datetimeFigureOut">
              <a:rPr lang="cs-CZ" smtClean="0"/>
              <a:t>23.01.2019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E96D6-2960-4DAF-A425-3B40D918A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04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Znak obce ÄeskÃ½ JiÅetÃ­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3" y="98288"/>
            <a:ext cx="85725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228471" y="-4367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899160">
              <a:spcAft>
                <a:spcPts val="0"/>
              </a:spcAft>
            </a:pPr>
            <a:r>
              <a:rPr lang="cs-CZ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Obecní úřad Český Jiřetín</a:t>
            </a:r>
            <a:endParaRPr lang="cs-CZ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Český Jiřetín 171, Litvínov 436 01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72005" y="6428561"/>
            <a:ext cx="11736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Obecní úřad Český Jiřetín</a:t>
            </a:r>
            <a:r>
              <a:rPr lang="cs-CZ" sz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			IČO: 00265870</a:t>
            </a:r>
          </a:p>
          <a:p>
            <a:pPr>
              <a:spcAft>
                <a:spcPts val="0"/>
              </a:spcAft>
            </a:pPr>
            <a:r>
              <a:rPr lang="cs-CZ" sz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Tel: 476 117 044								 	Email: podatelna@cesky-jiretin.cz</a:t>
            </a:r>
            <a:endParaRPr lang="cs-CZ" sz="12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090020" y="1894200"/>
            <a:ext cx="2453833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Zatupitelstvo</a:t>
            </a:r>
            <a:r>
              <a:rPr lang="cs-CZ" dirty="0" smtClean="0"/>
              <a:t> obce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4598879" y="2821852"/>
            <a:ext cx="2025441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Starosta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5509" y="3542348"/>
            <a:ext cx="2453833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Kontrolní výbor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7794196" y="2837426"/>
            <a:ext cx="2025443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Místostarosta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7794196" y="3664303"/>
            <a:ext cx="2025443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Údržba obce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272005" y="4327242"/>
            <a:ext cx="2453833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Inventarizační komise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4598877" y="3668313"/>
            <a:ext cx="2025444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Správa úřadu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285509" y="2757454"/>
            <a:ext cx="2453833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Finanční výbor</a:t>
            </a:r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3456973" y="4504746"/>
            <a:ext cx="1958308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Asistent  I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8929960" y="4519410"/>
            <a:ext cx="1964357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Údržbář I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8929960" y="5374518"/>
            <a:ext cx="1964357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Údržbář II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450924" y="5341179"/>
            <a:ext cx="1964357" cy="5319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Účetní</a:t>
            </a:r>
            <a:endParaRPr lang="cs-CZ" dirty="0"/>
          </a:p>
        </p:txBody>
      </p:sp>
      <p:cxnSp>
        <p:nvCxnSpPr>
          <p:cNvPr id="20" name="Pravoúhlá spojnice 19"/>
          <p:cNvCxnSpPr>
            <a:stCxn id="14" idx="3"/>
            <a:endCxn id="12" idx="3"/>
          </p:cNvCxnSpPr>
          <p:nvPr/>
        </p:nvCxnSpPr>
        <p:spPr>
          <a:xfrm flipH="1">
            <a:off x="2725838" y="3023431"/>
            <a:ext cx="13504" cy="1569788"/>
          </a:xfrm>
          <a:prstGeom prst="bentConnector3">
            <a:avLst>
              <a:gd name="adj1" fmla="val -1768069"/>
            </a:avLst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9" idx="3"/>
          </p:cNvCxnSpPr>
          <p:nvPr/>
        </p:nvCxnSpPr>
        <p:spPr>
          <a:xfrm>
            <a:off x="2739342" y="3808325"/>
            <a:ext cx="247698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stCxn id="7" idx="1"/>
            <a:endCxn id="7" idx="1"/>
          </p:cNvCxnSpPr>
          <p:nvPr/>
        </p:nvCxnSpPr>
        <p:spPr>
          <a:xfrm>
            <a:off x="6090020" y="21601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avoúhlá spojnice 29"/>
          <p:cNvCxnSpPr>
            <a:stCxn id="7" idx="1"/>
          </p:cNvCxnSpPr>
          <p:nvPr/>
        </p:nvCxnSpPr>
        <p:spPr>
          <a:xfrm rot="10800000" flipV="1">
            <a:off x="2987040" y="2160177"/>
            <a:ext cx="3102980" cy="1648148"/>
          </a:xfrm>
          <a:prstGeom prst="bentConnector3">
            <a:avLst>
              <a:gd name="adj1" fmla="val 100096"/>
            </a:avLst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avoúhlá spojnice 32"/>
          <p:cNvCxnSpPr>
            <a:stCxn id="7" idx="2"/>
            <a:endCxn id="8" idx="0"/>
          </p:cNvCxnSpPr>
          <p:nvPr/>
        </p:nvCxnSpPr>
        <p:spPr>
          <a:xfrm rot="5400000">
            <a:off x="6266420" y="1771335"/>
            <a:ext cx="395698" cy="1705337"/>
          </a:xfrm>
          <a:prstGeom prst="bentConnector3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avoúhlá spojnice 33"/>
          <p:cNvCxnSpPr>
            <a:endCxn id="10" idx="0"/>
          </p:cNvCxnSpPr>
          <p:nvPr/>
        </p:nvCxnSpPr>
        <p:spPr>
          <a:xfrm>
            <a:off x="7259896" y="2625923"/>
            <a:ext cx="1547022" cy="211503"/>
          </a:xfrm>
          <a:prstGeom prst="bentConnector2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>
            <a:stCxn id="8" idx="2"/>
            <a:endCxn id="13" idx="0"/>
          </p:cNvCxnSpPr>
          <p:nvPr/>
        </p:nvCxnSpPr>
        <p:spPr>
          <a:xfrm flipH="1">
            <a:off x="5611599" y="3353806"/>
            <a:ext cx="1" cy="31450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H="1">
            <a:off x="8756566" y="3338275"/>
            <a:ext cx="3" cy="31450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ravoúhlá spojnice 40"/>
          <p:cNvCxnSpPr>
            <a:stCxn id="13" idx="2"/>
            <a:endCxn id="15" idx="3"/>
          </p:cNvCxnSpPr>
          <p:nvPr/>
        </p:nvCxnSpPr>
        <p:spPr>
          <a:xfrm rot="5400000">
            <a:off x="5228212" y="4387336"/>
            <a:ext cx="570456" cy="196318"/>
          </a:xfrm>
          <a:prstGeom prst="bentConnector2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ravoúhlá spojnice 42"/>
          <p:cNvCxnSpPr/>
          <p:nvPr/>
        </p:nvCxnSpPr>
        <p:spPr>
          <a:xfrm rot="5400000">
            <a:off x="5049919" y="5100159"/>
            <a:ext cx="893799" cy="229561"/>
          </a:xfrm>
          <a:prstGeom prst="bentConnector3">
            <a:avLst>
              <a:gd name="adj1" fmla="val 96037"/>
            </a:avLst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ravoúhlá spojnice 60"/>
          <p:cNvCxnSpPr>
            <a:endCxn id="16" idx="1"/>
          </p:cNvCxnSpPr>
          <p:nvPr/>
        </p:nvCxnSpPr>
        <p:spPr>
          <a:xfrm rot="16200000" flipH="1">
            <a:off x="8566914" y="4422340"/>
            <a:ext cx="569547" cy="156546"/>
          </a:xfrm>
          <a:prstGeom prst="bentConnector2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ravoúhlá spojnice 61"/>
          <p:cNvCxnSpPr>
            <a:endCxn id="16" idx="1"/>
          </p:cNvCxnSpPr>
          <p:nvPr/>
        </p:nvCxnSpPr>
        <p:spPr>
          <a:xfrm>
            <a:off x="8773415" y="4783613"/>
            <a:ext cx="156545" cy="177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ravoúhlá spojnice 64"/>
          <p:cNvCxnSpPr>
            <a:endCxn id="17" idx="1"/>
          </p:cNvCxnSpPr>
          <p:nvPr/>
        </p:nvCxnSpPr>
        <p:spPr>
          <a:xfrm rot="16200000" flipH="1">
            <a:off x="8429603" y="5140137"/>
            <a:ext cx="844169" cy="156545"/>
          </a:xfrm>
          <a:prstGeom prst="bentConnector2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ovéPole 66"/>
          <p:cNvSpPr txBox="1"/>
          <p:nvPr/>
        </p:nvSpPr>
        <p:spPr>
          <a:xfrm>
            <a:off x="0" y="116272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ORGANIZAČNÍ STRUKTURA OBCE</a:t>
            </a:r>
            <a:endParaRPr lang="cs-CZ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1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34</Words>
  <Application>Microsoft Office PowerPoint</Application>
  <PresentationFormat>Širokoúhlá obrazovka</PresentationFormat>
  <Paragraphs>18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Veselý</dc:creator>
  <cp:lastModifiedBy>Pavel Veselý</cp:lastModifiedBy>
  <cp:revision>7</cp:revision>
  <cp:lastPrinted>2019-01-23T11:19:04Z</cp:lastPrinted>
  <dcterms:created xsi:type="dcterms:W3CDTF">2019-01-23T10:22:59Z</dcterms:created>
  <dcterms:modified xsi:type="dcterms:W3CDTF">2019-01-23T11:29:54Z</dcterms:modified>
</cp:coreProperties>
</file>